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B-444E-AE53-7F56948461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EB-444E-AE53-7F56948461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B-444E-AE53-7F5694846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7557264"/>
        <c:axId val="627557592"/>
      </c:barChart>
      <c:catAx>
        <c:axId val="62755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557592"/>
        <c:crosses val="autoZero"/>
        <c:auto val="1"/>
        <c:lblAlgn val="ctr"/>
        <c:lblOffset val="100"/>
        <c:noMultiLvlLbl val="0"/>
      </c:catAx>
      <c:valAx>
        <c:axId val="627557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55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276CE-0EFB-40EA-851E-C97165354D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B8204F64-50A1-4164-8AC0-291C909018AD}">
      <dgm:prSet phldrT="[Text]" phldr="1"/>
      <dgm:spPr/>
      <dgm:t>
        <a:bodyPr/>
        <a:lstStyle/>
        <a:p>
          <a:endParaRPr lang="en-US"/>
        </a:p>
      </dgm:t>
    </dgm:pt>
    <dgm:pt modelId="{28087AC9-0B1B-4D23-AA88-101AE42E124F}" type="parTrans" cxnId="{6EB11BF7-25A8-4431-A89E-047B5E407A04}">
      <dgm:prSet/>
      <dgm:spPr/>
      <dgm:t>
        <a:bodyPr/>
        <a:lstStyle/>
        <a:p>
          <a:endParaRPr lang="en-US"/>
        </a:p>
      </dgm:t>
    </dgm:pt>
    <dgm:pt modelId="{EEE24C87-A573-453E-BEB4-A76FBA24D63E}" type="sibTrans" cxnId="{6EB11BF7-25A8-4431-A89E-047B5E407A04}">
      <dgm:prSet/>
      <dgm:spPr/>
      <dgm:t>
        <a:bodyPr/>
        <a:lstStyle/>
        <a:p>
          <a:endParaRPr lang="en-US"/>
        </a:p>
      </dgm:t>
    </dgm:pt>
    <dgm:pt modelId="{730CD882-8C79-4969-91EC-62023D79230E}">
      <dgm:prSet phldrT="[Text]" phldr="1"/>
      <dgm:spPr/>
      <dgm:t>
        <a:bodyPr/>
        <a:lstStyle/>
        <a:p>
          <a:endParaRPr lang="en-US"/>
        </a:p>
      </dgm:t>
    </dgm:pt>
    <dgm:pt modelId="{4C4017B6-AD52-4316-A05A-A0E76A46B2D0}" type="parTrans" cxnId="{0D3A78F6-87A5-455F-8FEB-3FB83A1A7F97}">
      <dgm:prSet/>
      <dgm:spPr/>
      <dgm:t>
        <a:bodyPr/>
        <a:lstStyle/>
        <a:p>
          <a:endParaRPr lang="en-US"/>
        </a:p>
      </dgm:t>
    </dgm:pt>
    <dgm:pt modelId="{CA68480C-6BCE-43CE-9E52-604E9395C625}" type="sibTrans" cxnId="{0D3A78F6-87A5-455F-8FEB-3FB83A1A7F97}">
      <dgm:prSet/>
      <dgm:spPr/>
      <dgm:t>
        <a:bodyPr/>
        <a:lstStyle/>
        <a:p>
          <a:endParaRPr lang="en-US"/>
        </a:p>
      </dgm:t>
    </dgm:pt>
    <dgm:pt modelId="{36145969-969C-4DDD-B328-AB113DF81484}">
      <dgm:prSet phldrT="[Text]" phldr="1"/>
      <dgm:spPr/>
      <dgm:t>
        <a:bodyPr/>
        <a:lstStyle/>
        <a:p>
          <a:endParaRPr lang="en-US"/>
        </a:p>
      </dgm:t>
    </dgm:pt>
    <dgm:pt modelId="{3DE5F135-CA74-41EE-AF22-B8C7E4D33821}" type="parTrans" cxnId="{E909834F-F889-4E5C-AEFF-8E999E0D1F8D}">
      <dgm:prSet/>
      <dgm:spPr/>
      <dgm:t>
        <a:bodyPr/>
        <a:lstStyle/>
        <a:p>
          <a:endParaRPr lang="en-US"/>
        </a:p>
      </dgm:t>
    </dgm:pt>
    <dgm:pt modelId="{19565311-EAAA-4BA6-8DB4-58C13B5B309B}" type="sibTrans" cxnId="{E909834F-F889-4E5C-AEFF-8E999E0D1F8D}">
      <dgm:prSet/>
      <dgm:spPr/>
      <dgm:t>
        <a:bodyPr/>
        <a:lstStyle/>
        <a:p>
          <a:endParaRPr lang="en-US"/>
        </a:p>
      </dgm:t>
    </dgm:pt>
    <dgm:pt modelId="{B0ACD733-9D93-4269-B161-D751DB14DF46}" type="pres">
      <dgm:prSet presAssocID="{EA8276CE-0EFB-40EA-851E-C97165354D3B}" presName="linear" presStyleCnt="0">
        <dgm:presLayoutVars>
          <dgm:dir/>
          <dgm:animLvl val="lvl"/>
          <dgm:resizeHandles val="exact"/>
        </dgm:presLayoutVars>
      </dgm:prSet>
      <dgm:spPr/>
    </dgm:pt>
    <dgm:pt modelId="{7899BCF4-A457-4956-AD3E-8503AF302C9A}" type="pres">
      <dgm:prSet presAssocID="{B8204F64-50A1-4164-8AC0-291C909018AD}" presName="parentLin" presStyleCnt="0"/>
      <dgm:spPr/>
    </dgm:pt>
    <dgm:pt modelId="{6C8493B9-DE13-4C66-A3DE-F902218572ED}" type="pres">
      <dgm:prSet presAssocID="{B8204F64-50A1-4164-8AC0-291C909018AD}" presName="parentLeftMargin" presStyleLbl="node1" presStyleIdx="0" presStyleCnt="3"/>
      <dgm:spPr/>
    </dgm:pt>
    <dgm:pt modelId="{0080CD02-5836-45B6-BC00-FC9E5C034731}" type="pres">
      <dgm:prSet presAssocID="{B8204F64-50A1-4164-8AC0-291C909018A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8B925B3-C29E-42F2-B26E-1C26D9C0D971}" type="pres">
      <dgm:prSet presAssocID="{B8204F64-50A1-4164-8AC0-291C909018AD}" presName="negativeSpace" presStyleCnt="0"/>
      <dgm:spPr/>
    </dgm:pt>
    <dgm:pt modelId="{B152C84B-2150-4580-8D7D-C6B2C28C0563}" type="pres">
      <dgm:prSet presAssocID="{B8204F64-50A1-4164-8AC0-291C909018AD}" presName="childText" presStyleLbl="conFgAcc1" presStyleIdx="0" presStyleCnt="3">
        <dgm:presLayoutVars>
          <dgm:bulletEnabled val="1"/>
        </dgm:presLayoutVars>
      </dgm:prSet>
      <dgm:spPr/>
    </dgm:pt>
    <dgm:pt modelId="{1248942B-1A12-4666-A62C-014FFBD4E39B}" type="pres">
      <dgm:prSet presAssocID="{EEE24C87-A573-453E-BEB4-A76FBA24D63E}" presName="spaceBetweenRectangles" presStyleCnt="0"/>
      <dgm:spPr/>
    </dgm:pt>
    <dgm:pt modelId="{36ABAF25-7C85-4454-9D06-7A5122A5B15E}" type="pres">
      <dgm:prSet presAssocID="{730CD882-8C79-4969-91EC-62023D79230E}" presName="parentLin" presStyleCnt="0"/>
      <dgm:spPr/>
    </dgm:pt>
    <dgm:pt modelId="{860B68CE-95BA-487F-92C1-2968866EB42F}" type="pres">
      <dgm:prSet presAssocID="{730CD882-8C79-4969-91EC-62023D79230E}" presName="parentLeftMargin" presStyleLbl="node1" presStyleIdx="0" presStyleCnt="3"/>
      <dgm:spPr/>
    </dgm:pt>
    <dgm:pt modelId="{12A332ED-E14D-4A29-B3C4-36E4057422B0}" type="pres">
      <dgm:prSet presAssocID="{730CD882-8C79-4969-91EC-62023D79230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69C5CA-53C5-4F69-9466-7A4FC7E554BA}" type="pres">
      <dgm:prSet presAssocID="{730CD882-8C79-4969-91EC-62023D79230E}" presName="negativeSpace" presStyleCnt="0"/>
      <dgm:spPr/>
    </dgm:pt>
    <dgm:pt modelId="{92BCD99D-1A08-4F73-BA64-F3A951CAE6AC}" type="pres">
      <dgm:prSet presAssocID="{730CD882-8C79-4969-91EC-62023D79230E}" presName="childText" presStyleLbl="conFgAcc1" presStyleIdx="1" presStyleCnt="3">
        <dgm:presLayoutVars>
          <dgm:bulletEnabled val="1"/>
        </dgm:presLayoutVars>
      </dgm:prSet>
      <dgm:spPr/>
    </dgm:pt>
    <dgm:pt modelId="{DE9C84C3-1B18-4B1A-82B4-68327BC4EF98}" type="pres">
      <dgm:prSet presAssocID="{CA68480C-6BCE-43CE-9E52-604E9395C625}" presName="spaceBetweenRectangles" presStyleCnt="0"/>
      <dgm:spPr/>
    </dgm:pt>
    <dgm:pt modelId="{0E7B1E50-7D22-4276-BABB-350D4DCBC0A1}" type="pres">
      <dgm:prSet presAssocID="{36145969-969C-4DDD-B328-AB113DF81484}" presName="parentLin" presStyleCnt="0"/>
      <dgm:spPr/>
    </dgm:pt>
    <dgm:pt modelId="{0AA7B336-8B64-416C-AC83-AEEBB0B2EF0F}" type="pres">
      <dgm:prSet presAssocID="{36145969-969C-4DDD-B328-AB113DF81484}" presName="parentLeftMargin" presStyleLbl="node1" presStyleIdx="1" presStyleCnt="3"/>
      <dgm:spPr/>
    </dgm:pt>
    <dgm:pt modelId="{0161FBC0-0289-45CF-B150-5C3FB93E5607}" type="pres">
      <dgm:prSet presAssocID="{36145969-969C-4DDD-B328-AB113DF8148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63CE6D9-601F-471B-BC5C-218AF4A98A3A}" type="pres">
      <dgm:prSet presAssocID="{36145969-969C-4DDD-B328-AB113DF81484}" presName="negativeSpace" presStyleCnt="0"/>
      <dgm:spPr/>
    </dgm:pt>
    <dgm:pt modelId="{C65E9C6A-AC19-4C61-9B3E-1D338800945B}" type="pres">
      <dgm:prSet presAssocID="{36145969-969C-4DDD-B328-AB113DF8148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E66A2C-B169-440B-88A4-A7B579B12025}" type="presOf" srcId="{B8204F64-50A1-4164-8AC0-291C909018AD}" destId="{6C8493B9-DE13-4C66-A3DE-F902218572ED}" srcOrd="0" destOrd="0" presId="urn:microsoft.com/office/officeart/2005/8/layout/list1"/>
    <dgm:cxn modelId="{444B9D60-69A8-4BC6-B08D-C903741C445D}" type="presOf" srcId="{EA8276CE-0EFB-40EA-851E-C97165354D3B}" destId="{B0ACD733-9D93-4269-B161-D751DB14DF46}" srcOrd="0" destOrd="0" presId="urn:microsoft.com/office/officeart/2005/8/layout/list1"/>
    <dgm:cxn modelId="{E909834F-F889-4E5C-AEFF-8E999E0D1F8D}" srcId="{EA8276CE-0EFB-40EA-851E-C97165354D3B}" destId="{36145969-969C-4DDD-B328-AB113DF81484}" srcOrd="2" destOrd="0" parTransId="{3DE5F135-CA74-41EE-AF22-B8C7E4D33821}" sibTransId="{19565311-EAAA-4BA6-8DB4-58C13B5B309B}"/>
    <dgm:cxn modelId="{815D7083-541A-4283-973E-5940882C6271}" type="presOf" srcId="{730CD882-8C79-4969-91EC-62023D79230E}" destId="{12A332ED-E14D-4A29-B3C4-36E4057422B0}" srcOrd="1" destOrd="0" presId="urn:microsoft.com/office/officeart/2005/8/layout/list1"/>
    <dgm:cxn modelId="{6D1B97D3-F0AB-48DC-A6C5-DD45BABE27EF}" type="presOf" srcId="{B8204F64-50A1-4164-8AC0-291C909018AD}" destId="{0080CD02-5836-45B6-BC00-FC9E5C034731}" srcOrd="1" destOrd="0" presId="urn:microsoft.com/office/officeart/2005/8/layout/list1"/>
    <dgm:cxn modelId="{E01D4AEC-80AA-41EE-9879-4564FBFDCFC8}" type="presOf" srcId="{36145969-969C-4DDD-B328-AB113DF81484}" destId="{0AA7B336-8B64-416C-AC83-AEEBB0B2EF0F}" srcOrd="0" destOrd="0" presId="urn:microsoft.com/office/officeart/2005/8/layout/list1"/>
    <dgm:cxn modelId="{0D3A78F6-87A5-455F-8FEB-3FB83A1A7F97}" srcId="{EA8276CE-0EFB-40EA-851E-C97165354D3B}" destId="{730CD882-8C79-4969-91EC-62023D79230E}" srcOrd="1" destOrd="0" parTransId="{4C4017B6-AD52-4316-A05A-A0E76A46B2D0}" sibTransId="{CA68480C-6BCE-43CE-9E52-604E9395C625}"/>
    <dgm:cxn modelId="{6EB11BF7-25A8-4431-A89E-047B5E407A04}" srcId="{EA8276CE-0EFB-40EA-851E-C97165354D3B}" destId="{B8204F64-50A1-4164-8AC0-291C909018AD}" srcOrd="0" destOrd="0" parTransId="{28087AC9-0B1B-4D23-AA88-101AE42E124F}" sibTransId="{EEE24C87-A573-453E-BEB4-A76FBA24D63E}"/>
    <dgm:cxn modelId="{C94822FB-3178-4500-A331-6F856048BA37}" type="presOf" srcId="{730CD882-8C79-4969-91EC-62023D79230E}" destId="{860B68CE-95BA-487F-92C1-2968866EB42F}" srcOrd="0" destOrd="0" presId="urn:microsoft.com/office/officeart/2005/8/layout/list1"/>
    <dgm:cxn modelId="{F83C8BFB-FFB4-4DAF-BA6E-712FC920B19E}" type="presOf" srcId="{36145969-969C-4DDD-B328-AB113DF81484}" destId="{0161FBC0-0289-45CF-B150-5C3FB93E5607}" srcOrd="1" destOrd="0" presId="urn:microsoft.com/office/officeart/2005/8/layout/list1"/>
    <dgm:cxn modelId="{C5DA2535-0250-42CB-99AD-E4549206DF11}" type="presParOf" srcId="{B0ACD733-9D93-4269-B161-D751DB14DF46}" destId="{7899BCF4-A457-4956-AD3E-8503AF302C9A}" srcOrd="0" destOrd="0" presId="urn:microsoft.com/office/officeart/2005/8/layout/list1"/>
    <dgm:cxn modelId="{02F16E4C-7D71-44D8-B38F-B06C948B3529}" type="presParOf" srcId="{7899BCF4-A457-4956-AD3E-8503AF302C9A}" destId="{6C8493B9-DE13-4C66-A3DE-F902218572ED}" srcOrd="0" destOrd="0" presId="urn:microsoft.com/office/officeart/2005/8/layout/list1"/>
    <dgm:cxn modelId="{99005D1B-6009-4996-A24D-ADDDB3397DE2}" type="presParOf" srcId="{7899BCF4-A457-4956-AD3E-8503AF302C9A}" destId="{0080CD02-5836-45B6-BC00-FC9E5C034731}" srcOrd="1" destOrd="0" presId="urn:microsoft.com/office/officeart/2005/8/layout/list1"/>
    <dgm:cxn modelId="{3F0AFC8D-4EBB-4CBD-91A5-BFC233AFD379}" type="presParOf" srcId="{B0ACD733-9D93-4269-B161-D751DB14DF46}" destId="{28B925B3-C29E-42F2-B26E-1C26D9C0D971}" srcOrd="1" destOrd="0" presId="urn:microsoft.com/office/officeart/2005/8/layout/list1"/>
    <dgm:cxn modelId="{670A4E46-B271-45F0-81A3-F94947CF64D0}" type="presParOf" srcId="{B0ACD733-9D93-4269-B161-D751DB14DF46}" destId="{B152C84B-2150-4580-8D7D-C6B2C28C0563}" srcOrd="2" destOrd="0" presId="urn:microsoft.com/office/officeart/2005/8/layout/list1"/>
    <dgm:cxn modelId="{83B3F4E1-9DEF-4B63-B803-74A099DE5E11}" type="presParOf" srcId="{B0ACD733-9D93-4269-B161-D751DB14DF46}" destId="{1248942B-1A12-4666-A62C-014FFBD4E39B}" srcOrd="3" destOrd="0" presId="urn:microsoft.com/office/officeart/2005/8/layout/list1"/>
    <dgm:cxn modelId="{7BC85449-1253-45E1-A511-CB4062BA905A}" type="presParOf" srcId="{B0ACD733-9D93-4269-B161-D751DB14DF46}" destId="{36ABAF25-7C85-4454-9D06-7A5122A5B15E}" srcOrd="4" destOrd="0" presId="urn:microsoft.com/office/officeart/2005/8/layout/list1"/>
    <dgm:cxn modelId="{9065BB3D-8FD4-48F3-BFA4-5E66979EDDB8}" type="presParOf" srcId="{36ABAF25-7C85-4454-9D06-7A5122A5B15E}" destId="{860B68CE-95BA-487F-92C1-2968866EB42F}" srcOrd="0" destOrd="0" presId="urn:microsoft.com/office/officeart/2005/8/layout/list1"/>
    <dgm:cxn modelId="{7F9CC608-6DE7-4D8F-9CA8-047242FC9AC1}" type="presParOf" srcId="{36ABAF25-7C85-4454-9D06-7A5122A5B15E}" destId="{12A332ED-E14D-4A29-B3C4-36E4057422B0}" srcOrd="1" destOrd="0" presId="urn:microsoft.com/office/officeart/2005/8/layout/list1"/>
    <dgm:cxn modelId="{AEF7D1CE-1659-4EB3-A1F4-7B0AF654B16C}" type="presParOf" srcId="{B0ACD733-9D93-4269-B161-D751DB14DF46}" destId="{0169C5CA-53C5-4F69-9466-7A4FC7E554BA}" srcOrd="5" destOrd="0" presId="urn:microsoft.com/office/officeart/2005/8/layout/list1"/>
    <dgm:cxn modelId="{2D1EBD8C-1202-45AE-8483-EED4029333F3}" type="presParOf" srcId="{B0ACD733-9D93-4269-B161-D751DB14DF46}" destId="{92BCD99D-1A08-4F73-BA64-F3A951CAE6AC}" srcOrd="6" destOrd="0" presId="urn:microsoft.com/office/officeart/2005/8/layout/list1"/>
    <dgm:cxn modelId="{AD23BF2F-0A5B-4BF7-8C11-818B71C7CAA2}" type="presParOf" srcId="{B0ACD733-9D93-4269-B161-D751DB14DF46}" destId="{DE9C84C3-1B18-4B1A-82B4-68327BC4EF98}" srcOrd="7" destOrd="0" presId="urn:microsoft.com/office/officeart/2005/8/layout/list1"/>
    <dgm:cxn modelId="{973DE45C-8F28-4BE2-816A-C22BF4DED3D4}" type="presParOf" srcId="{B0ACD733-9D93-4269-B161-D751DB14DF46}" destId="{0E7B1E50-7D22-4276-BABB-350D4DCBC0A1}" srcOrd="8" destOrd="0" presId="urn:microsoft.com/office/officeart/2005/8/layout/list1"/>
    <dgm:cxn modelId="{7EEEAF2D-C957-4CDB-AA61-20A7FAE8CDCF}" type="presParOf" srcId="{0E7B1E50-7D22-4276-BABB-350D4DCBC0A1}" destId="{0AA7B336-8B64-416C-AC83-AEEBB0B2EF0F}" srcOrd="0" destOrd="0" presId="urn:microsoft.com/office/officeart/2005/8/layout/list1"/>
    <dgm:cxn modelId="{850B338B-EC43-4DDA-A39A-5A892E5175E3}" type="presParOf" srcId="{0E7B1E50-7D22-4276-BABB-350D4DCBC0A1}" destId="{0161FBC0-0289-45CF-B150-5C3FB93E5607}" srcOrd="1" destOrd="0" presId="urn:microsoft.com/office/officeart/2005/8/layout/list1"/>
    <dgm:cxn modelId="{99184EA6-3507-42A5-99DB-7DD57F20EA15}" type="presParOf" srcId="{B0ACD733-9D93-4269-B161-D751DB14DF46}" destId="{963CE6D9-601F-471B-BC5C-218AF4A98A3A}" srcOrd="9" destOrd="0" presId="urn:microsoft.com/office/officeart/2005/8/layout/list1"/>
    <dgm:cxn modelId="{14897CC6-6B3A-4C3C-8037-66B62CB3E67E}" type="presParOf" srcId="{B0ACD733-9D93-4269-B161-D751DB14DF46}" destId="{C65E9C6A-AC19-4C61-9B3E-1D33880094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D1A63-4AD2-43A9-996D-DAE5B389EDA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0FD0EEB-241D-42BF-ACCE-25EB995CC45A}">
      <dgm:prSet phldrT="[Text]" phldr="1"/>
      <dgm:spPr/>
      <dgm:t>
        <a:bodyPr/>
        <a:lstStyle/>
        <a:p>
          <a:endParaRPr lang="en-US"/>
        </a:p>
      </dgm:t>
    </dgm:pt>
    <dgm:pt modelId="{DFBDDB6C-DE97-47D5-AC08-DF7B7A3F0F39}" type="parTrans" cxnId="{FCA0EDE7-99A0-41E9-BF94-3B10C0236207}">
      <dgm:prSet/>
      <dgm:spPr/>
      <dgm:t>
        <a:bodyPr/>
        <a:lstStyle/>
        <a:p>
          <a:endParaRPr lang="en-US"/>
        </a:p>
      </dgm:t>
    </dgm:pt>
    <dgm:pt modelId="{D864402E-BC48-4966-9BAF-FB756F1A7117}" type="sibTrans" cxnId="{FCA0EDE7-99A0-41E9-BF94-3B10C0236207}">
      <dgm:prSet/>
      <dgm:spPr/>
      <dgm:t>
        <a:bodyPr/>
        <a:lstStyle/>
        <a:p>
          <a:endParaRPr lang="en-US"/>
        </a:p>
      </dgm:t>
    </dgm:pt>
    <dgm:pt modelId="{065F00A6-8009-4067-9AB1-953A8A5FB21C}">
      <dgm:prSet phldrT="[Text]" phldr="1"/>
      <dgm:spPr/>
      <dgm:t>
        <a:bodyPr/>
        <a:lstStyle/>
        <a:p>
          <a:endParaRPr lang="en-US"/>
        </a:p>
      </dgm:t>
    </dgm:pt>
    <dgm:pt modelId="{FAA11BBA-E1EF-4927-BEF1-9063283ABD48}" type="parTrans" cxnId="{0C7A0B7D-17FA-486E-9D8C-92B827A6CD65}">
      <dgm:prSet/>
      <dgm:spPr/>
      <dgm:t>
        <a:bodyPr/>
        <a:lstStyle/>
        <a:p>
          <a:endParaRPr lang="en-US"/>
        </a:p>
      </dgm:t>
    </dgm:pt>
    <dgm:pt modelId="{EA0E2E4F-B9DE-4A6C-A142-FC1BEF52012A}" type="sibTrans" cxnId="{0C7A0B7D-17FA-486E-9D8C-92B827A6CD65}">
      <dgm:prSet/>
      <dgm:spPr/>
      <dgm:t>
        <a:bodyPr/>
        <a:lstStyle/>
        <a:p>
          <a:endParaRPr lang="en-US"/>
        </a:p>
      </dgm:t>
    </dgm:pt>
    <dgm:pt modelId="{E0B43FA0-3966-4B1C-BA07-2B1B6CC8AE8E}">
      <dgm:prSet phldrT="[Text]" phldr="1"/>
      <dgm:spPr/>
      <dgm:t>
        <a:bodyPr/>
        <a:lstStyle/>
        <a:p>
          <a:endParaRPr lang="en-US"/>
        </a:p>
      </dgm:t>
    </dgm:pt>
    <dgm:pt modelId="{5DE3E08B-31A1-433D-871B-54514227F4F6}" type="parTrans" cxnId="{96D97C74-28F8-44A7-8CA4-967F186EC072}">
      <dgm:prSet/>
      <dgm:spPr/>
      <dgm:t>
        <a:bodyPr/>
        <a:lstStyle/>
        <a:p>
          <a:endParaRPr lang="en-US"/>
        </a:p>
      </dgm:t>
    </dgm:pt>
    <dgm:pt modelId="{8E4FC27A-436C-42D2-9464-198638F37C05}" type="sibTrans" cxnId="{96D97C74-28F8-44A7-8CA4-967F186EC072}">
      <dgm:prSet/>
      <dgm:spPr/>
      <dgm:t>
        <a:bodyPr/>
        <a:lstStyle/>
        <a:p>
          <a:endParaRPr lang="en-US"/>
        </a:p>
      </dgm:t>
    </dgm:pt>
    <dgm:pt modelId="{9AB8683E-6207-4237-B31D-CE149EB3E332}" type="pres">
      <dgm:prSet presAssocID="{525D1A63-4AD2-43A9-996D-DAE5B389EDA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62570F0-3283-4749-851D-9220604D1488}" type="pres">
      <dgm:prSet presAssocID="{30FD0EEB-241D-42BF-ACCE-25EB995CC45A}" presName="gear1" presStyleLbl="node1" presStyleIdx="0" presStyleCnt="3">
        <dgm:presLayoutVars>
          <dgm:chMax val="1"/>
          <dgm:bulletEnabled val="1"/>
        </dgm:presLayoutVars>
      </dgm:prSet>
      <dgm:spPr/>
    </dgm:pt>
    <dgm:pt modelId="{14E99452-4CAF-45F6-8093-FB0D39BCA10A}" type="pres">
      <dgm:prSet presAssocID="{30FD0EEB-241D-42BF-ACCE-25EB995CC45A}" presName="gear1srcNode" presStyleLbl="node1" presStyleIdx="0" presStyleCnt="3"/>
      <dgm:spPr/>
    </dgm:pt>
    <dgm:pt modelId="{8B845A2B-DE8F-46F6-88AF-E66E6201CB45}" type="pres">
      <dgm:prSet presAssocID="{30FD0EEB-241D-42BF-ACCE-25EB995CC45A}" presName="gear1dstNode" presStyleLbl="node1" presStyleIdx="0" presStyleCnt="3"/>
      <dgm:spPr/>
    </dgm:pt>
    <dgm:pt modelId="{A06A4C98-E11A-4E4B-977F-D87FA0FA1A61}" type="pres">
      <dgm:prSet presAssocID="{065F00A6-8009-4067-9AB1-953A8A5FB21C}" presName="gear2" presStyleLbl="node1" presStyleIdx="1" presStyleCnt="3">
        <dgm:presLayoutVars>
          <dgm:chMax val="1"/>
          <dgm:bulletEnabled val="1"/>
        </dgm:presLayoutVars>
      </dgm:prSet>
      <dgm:spPr/>
    </dgm:pt>
    <dgm:pt modelId="{05E1BDF3-346B-46F6-A430-1AA0C7DDE2E4}" type="pres">
      <dgm:prSet presAssocID="{065F00A6-8009-4067-9AB1-953A8A5FB21C}" presName="gear2srcNode" presStyleLbl="node1" presStyleIdx="1" presStyleCnt="3"/>
      <dgm:spPr/>
    </dgm:pt>
    <dgm:pt modelId="{C3B854A7-0774-48A4-B709-61BB02C0891B}" type="pres">
      <dgm:prSet presAssocID="{065F00A6-8009-4067-9AB1-953A8A5FB21C}" presName="gear2dstNode" presStyleLbl="node1" presStyleIdx="1" presStyleCnt="3"/>
      <dgm:spPr/>
    </dgm:pt>
    <dgm:pt modelId="{91CFB480-A7AA-4A16-87E5-0AB5F1E152AD}" type="pres">
      <dgm:prSet presAssocID="{E0B43FA0-3966-4B1C-BA07-2B1B6CC8AE8E}" presName="gear3" presStyleLbl="node1" presStyleIdx="2" presStyleCnt="3" custLinFactNeighborX="2317" custLinFactNeighborY="2637"/>
      <dgm:spPr/>
    </dgm:pt>
    <dgm:pt modelId="{C8142D0E-D5E6-413C-8EB8-E539FA59CEAD}" type="pres">
      <dgm:prSet presAssocID="{E0B43FA0-3966-4B1C-BA07-2B1B6CC8AE8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3EE61057-E114-4D6A-9165-8C30D871F430}" type="pres">
      <dgm:prSet presAssocID="{E0B43FA0-3966-4B1C-BA07-2B1B6CC8AE8E}" presName="gear3srcNode" presStyleLbl="node1" presStyleIdx="2" presStyleCnt="3"/>
      <dgm:spPr/>
    </dgm:pt>
    <dgm:pt modelId="{66C41FED-6D8A-4EAB-AFE1-4E9B543FE795}" type="pres">
      <dgm:prSet presAssocID="{E0B43FA0-3966-4B1C-BA07-2B1B6CC8AE8E}" presName="gear3dstNode" presStyleLbl="node1" presStyleIdx="2" presStyleCnt="3"/>
      <dgm:spPr/>
    </dgm:pt>
    <dgm:pt modelId="{747A385E-855C-4070-9FA5-CBFC6E0EB51C}" type="pres">
      <dgm:prSet presAssocID="{D864402E-BC48-4966-9BAF-FB756F1A7117}" presName="connector1" presStyleLbl="sibTrans2D1" presStyleIdx="0" presStyleCnt="3"/>
      <dgm:spPr/>
    </dgm:pt>
    <dgm:pt modelId="{C642C13F-1F96-403A-87DC-B57D97E728B4}" type="pres">
      <dgm:prSet presAssocID="{EA0E2E4F-B9DE-4A6C-A142-FC1BEF52012A}" presName="connector2" presStyleLbl="sibTrans2D1" presStyleIdx="1" presStyleCnt="3"/>
      <dgm:spPr/>
    </dgm:pt>
    <dgm:pt modelId="{9C827576-94AC-4AAB-A277-DDAEF4CBE402}" type="pres">
      <dgm:prSet presAssocID="{8E4FC27A-436C-42D2-9464-198638F37C05}" presName="connector3" presStyleLbl="sibTrans2D1" presStyleIdx="2" presStyleCnt="3"/>
      <dgm:spPr/>
    </dgm:pt>
  </dgm:ptLst>
  <dgm:cxnLst>
    <dgm:cxn modelId="{770FFC27-C005-4A0D-8431-594E602DC6E6}" type="presOf" srcId="{E0B43FA0-3966-4B1C-BA07-2B1B6CC8AE8E}" destId="{91CFB480-A7AA-4A16-87E5-0AB5F1E152AD}" srcOrd="0" destOrd="0" presId="urn:microsoft.com/office/officeart/2005/8/layout/gear1"/>
    <dgm:cxn modelId="{2DE90648-4FC3-4CA0-A17F-26963C0BA294}" type="presOf" srcId="{30FD0EEB-241D-42BF-ACCE-25EB995CC45A}" destId="{B62570F0-3283-4749-851D-9220604D1488}" srcOrd="0" destOrd="0" presId="urn:microsoft.com/office/officeart/2005/8/layout/gear1"/>
    <dgm:cxn modelId="{3086814D-1FC0-410A-AA75-C0376AA8FAEB}" type="presOf" srcId="{E0B43FA0-3966-4B1C-BA07-2B1B6CC8AE8E}" destId="{66C41FED-6D8A-4EAB-AFE1-4E9B543FE795}" srcOrd="3" destOrd="0" presId="urn:microsoft.com/office/officeart/2005/8/layout/gear1"/>
    <dgm:cxn modelId="{96D97C74-28F8-44A7-8CA4-967F186EC072}" srcId="{525D1A63-4AD2-43A9-996D-DAE5B389EDAB}" destId="{E0B43FA0-3966-4B1C-BA07-2B1B6CC8AE8E}" srcOrd="2" destOrd="0" parTransId="{5DE3E08B-31A1-433D-871B-54514227F4F6}" sibTransId="{8E4FC27A-436C-42D2-9464-198638F37C05}"/>
    <dgm:cxn modelId="{0C7A0B7D-17FA-486E-9D8C-92B827A6CD65}" srcId="{525D1A63-4AD2-43A9-996D-DAE5B389EDAB}" destId="{065F00A6-8009-4067-9AB1-953A8A5FB21C}" srcOrd="1" destOrd="0" parTransId="{FAA11BBA-E1EF-4927-BEF1-9063283ABD48}" sibTransId="{EA0E2E4F-B9DE-4A6C-A142-FC1BEF52012A}"/>
    <dgm:cxn modelId="{82904280-AD62-4D7E-A263-7742A827DC63}" type="presOf" srcId="{E0B43FA0-3966-4B1C-BA07-2B1B6CC8AE8E}" destId="{3EE61057-E114-4D6A-9165-8C30D871F430}" srcOrd="2" destOrd="0" presId="urn:microsoft.com/office/officeart/2005/8/layout/gear1"/>
    <dgm:cxn modelId="{AECEC288-75FB-415F-88AB-D98293CF21DB}" type="presOf" srcId="{30FD0EEB-241D-42BF-ACCE-25EB995CC45A}" destId="{8B845A2B-DE8F-46F6-88AF-E66E6201CB45}" srcOrd="2" destOrd="0" presId="urn:microsoft.com/office/officeart/2005/8/layout/gear1"/>
    <dgm:cxn modelId="{24C5EF89-B1DC-42E8-B468-0517FE21038E}" type="presOf" srcId="{8E4FC27A-436C-42D2-9464-198638F37C05}" destId="{9C827576-94AC-4AAB-A277-DDAEF4CBE402}" srcOrd="0" destOrd="0" presId="urn:microsoft.com/office/officeart/2005/8/layout/gear1"/>
    <dgm:cxn modelId="{31CA1A8B-AF76-4F83-8A80-091D9CF83251}" type="presOf" srcId="{525D1A63-4AD2-43A9-996D-DAE5B389EDAB}" destId="{9AB8683E-6207-4237-B31D-CE149EB3E332}" srcOrd="0" destOrd="0" presId="urn:microsoft.com/office/officeart/2005/8/layout/gear1"/>
    <dgm:cxn modelId="{CA19D49C-15A4-465D-9D7C-34AD9FD95222}" type="presOf" srcId="{065F00A6-8009-4067-9AB1-953A8A5FB21C}" destId="{C3B854A7-0774-48A4-B709-61BB02C0891B}" srcOrd="2" destOrd="0" presId="urn:microsoft.com/office/officeart/2005/8/layout/gear1"/>
    <dgm:cxn modelId="{161570B3-361E-47FA-98A3-B70D174ECA3A}" type="presOf" srcId="{065F00A6-8009-4067-9AB1-953A8A5FB21C}" destId="{05E1BDF3-346B-46F6-A430-1AA0C7DDE2E4}" srcOrd="1" destOrd="0" presId="urn:microsoft.com/office/officeart/2005/8/layout/gear1"/>
    <dgm:cxn modelId="{7DADB7CE-FFF4-4B81-AC04-669A008006EA}" type="presOf" srcId="{D864402E-BC48-4966-9BAF-FB756F1A7117}" destId="{747A385E-855C-4070-9FA5-CBFC6E0EB51C}" srcOrd="0" destOrd="0" presId="urn:microsoft.com/office/officeart/2005/8/layout/gear1"/>
    <dgm:cxn modelId="{A17713D4-7FEF-457D-8D79-42E20E26CF8D}" type="presOf" srcId="{30FD0EEB-241D-42BF-ACCE-25EB995CC45A}" destId="{14E99452-4CAF-45F6-8093-FB0D39BCA10A}" srcOrd="1" destOrd="0" presId="urn:microsoft.com/office/officeart/2005/8/layout/gear1"/>
    <dgm:cxn modelId="{B1F20ED8-838C-43C0-BAFA-AB2097881112}" type="presOf" srcId="{EA0E2E4F-B9DE-4A6C-A142-FC1BEF52012A}" destId="{C642C13F-1F96-403A-87DC-B57D97E728B4}" srcOrd="0" destOrd="0" presId="urn:microsoft.com/office/officeart/2005/8/layout/gear1"/>
    <dgm:cxn modelId="{FCA0EDE7-99A0-41E9-BF94-3B10C0236207}" srcId="{525D1A63-4AD2-43A9-996D-DAE5B389EDAB}" destId="{30FD0EEB-241D-42BF-ACCE-25EB995CC45A}" srcOrd="0" destOrd="0" parTransId="{DFBDDB6C-DE97-47D5-AC08-DF7B7A3F0F39}" sibTransId="{D864402E-BC48-4966-9BAF-FB756F1A7117}"/>
    <dgm:cxn modelId="{E68703EA-7BB5-4D57-BAE6-CD11732E8AF6}" type="presOf" srcId="{E0B43FA0-3966-4B1C-BA07-2B1B6CC8AE8E}" destId="{C8142D0E-D5E6-413C-8EB8-E539FA59CEAD}" srcOrd="1" destOrd="0" presId="urn:microsoft.com/office/officeart/2005/8/layout/gear1"/>
    <dgm:cxn modelId="{EF3901FB-EA06-46A1-9542-42B28A7138DA}" type="presOf" srcId="{065F00A6-8009-4067-9AB1-953A8A5FB21C}" destId="{A06A4C98-E11A-4E4B-977F-D87FA0FA1A61}" srcOrd="0" destOrd="0" presId="urn:microsoft.com/office/officeart/2005/8/layout/gear1"/>
    <dgm:cxn modelId="{DCE22E44-A7A3-42ED-A1E9-8AF1FF9A838E}" type="presParOf" srcId="{9AB8683E-6207-4237-B31D-CE149EB3E332}" destId="{B62570F0-3283-4749-851D-9220604D1488}" srcOrd="0" destOrd="0" presId="urn:microsoft.com/office/officeart/2005/8/layout/gear1"/>
    <dgm:cxn modelId="{695D4B31-7733-466C-9B50-9EB27893D128}" type="presParOf" srcId="{9AB8683E-6207-4237-B31D-CE149EB3E332}" destId="{14E99452-4CAF-45F6-8093-FB0D39BCA10A}" srcOrd="1" destOrd="0" presId="urn:microsoft.com/office/officeart/2005/8/layout/gear1"/>
    <dgm:cxn modelId="{1DBFD6D3-0192-43DB-843E-E80211397D16}" type="presParOf" srcId="{9AB8683E-6207-4237-B31D-CE149EB3E332}" destId="{8B845A2B-DE8F-46F6-88AF-E66E6201CB45}" srcOrd="2" destOrd="0" presId="urn:microsoft.com/office/officeart/2005/8/layout/gear1"/>
    <dgm:cxn modelId="{94B77CEA-7FFB-4A4D-BA14-B5F89E68D972}" type="presParOf" srcId="{9AB8683E-6207-4237-B31D-CE149EB3E332}" destId="{A06A4C98-E11A-4E4B-977F-D87FA0FA1A61}" srcOrd="3" destOrd="0" presId="urn:microsoft.com/office/officeart/2005/8/layout/gear1"/>
    <dgm:cxn modelId="{67F59A15-C11A-4FCF-A859-88B0413B33A1}" type="presParOf" srcId="{9AB8683E-6207-4237-B31D-CE149EB3E332}" destId="{05E1BDF3-346B-46F6-A430-1AA0C7DDE2E4}" srcOrd="4" destOrd="0" presId="urn:microsoft.com/office/officeart/2005/8/layout/gear1"/>
    <dgm:cxn modelId="{28855622-1655-41FE-BA94-0A62BF2DB9CE}" type="presParOf" srcId="{9AB8683E-6207-4237-B31D-CE149EB3E332}" destId="{C3B854A7-0774-48A4-B709-61BB02C0891B}" srcOrd="5" destOrd="0" presId="urn:microsoft.com/office/officeart/2005/8/layout/gear1"/>
    <dgm:cxn modelId="{509991EC-E4EE-4FEA-B646-D0BF650772BC}" type="presParOf" srcId="{9AB8683E-6207-4237-B31D-CE149EB3E332}" destId="{91CFB480-A7AA-4A16-87E5-0AB5F1E152AD}" srcOrd="6" destOrd="0" presId="urn:microsoft.com/office/officeart/2005/8/layout/gear1"/>
    <dgm:cxn modelId="{37655F08-F6D1-49C7-997E-6E6013BE3699}" type="presParOf" srcId="{9AB8683E-6207-4237-B31D-CE149EB3E332}" destId="{C8142D0E-D5E6-413C-8EB8-E539FA59CEAD}" srcOrd="7" destOrd="0" presId="urn:microsoft.com/office/officeart/2005/8/layout/gear1"/>
    <dgm:cxn modelId="{707BBB98-5E58-459D-95E9-6AE52C87B1A3}" type="presParOf" srcId="{9AB8683E-6207-4237-B31D-CE149EB3E332}" destId="{3EE61057-E114-4D6A-9165-8C30D871F430}" srcOrd="8" destOrd="0" presId="urn:microsoft.com/office/officeart/2005/8/layout/gear1"/>
    <dgm:cxn modelId="{4DE1255A-53BB-4982-9A72-8F9ECEBF70F5}" type="presParOf" srcId="{9AB8683E-6207-4237-B31D-CE149EB3E332}" destId="{66C41FED-6D8A-4EAB-AFE1-4E9B543FE795}" srcOrd="9" destOrd="0" presId="urn:microsoft.com/office/officeart/2005/8/layout/gear1"/>
    <dgm:cxn modelId="{08781568-EDA8-444C-9CD9-91F0919ACA75}" type="presParOf" srcId="{9AB8683E-6207-4237-B31D-CE149EB3E332}" destId="{747A385E-855C-4070-9FA5-CBFC6E0EB51C}" srcOrd="10" destOrd="0" presId="urn:microsoft.com/office/officeart/2005/8/layout/gear1"/>
    <dgm:cxn modelId="{9CF6A741-6357-4F27-A2AD-247D23D33CB4}" type="presParOf" srcId="{9AB8683E-6207-4237-B31D-CE149EB3E332}" destId="{C642C13F-1F96-403A-87DC-B57D97E728B4}" srcOrd="11" destOrd="0" presId="urn:microsoft.com/office/officeart/2005/8/layout/gear1"/>
    <dgm:cxn modelId="{041016B2-D1A9-458E-BBF5-C1910381A042}" type="presParOf" srcId="{9AB8683E-6207-4237-B31D-CE149EB3E332}" destId="{9C827576-94AC-4AAB-A277-DDAEF4CBE40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2C84B-2150-4580-8D7D-C6B2C28C0563}">
      <dsp:nvSpPr>
        <dsp:cNvPr id="0" name=""/>
        <dsp:cNvSpPr/>
      </dsp:nvSpPr>
      <dsp:spPr>
        <a:xfrm>
          <a:off x="0" y="392122"/>
          <a:ext cx="382289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0CD02-5836-45B6-BC00-FC9E5C034731}">
      <dsp:nvSpPr>
        <dsp:cNvPr id="0" name=""/>
        <dsp:cNvSpPr/>
      </dsp:nvSpPr>
      <dsp:spPr>
        <a:xfrm>
          <a:off x="191144" y="23122"/>
          <a:ext cx="267602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147" tIns="0" rIns="10114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27170" y="59148"/>
        <a:ext cx="2603971" cy="665948"/>
      </dsp:txXfrm>
    </dsp:sp>
    <dsp:sp modelId="{92BCD99D-1A08-4F73-BA64-F3A951CAE6AC}">
      <dsp:nvSpPr>
        <dsp:cNvPr id="0" name=""/>
        <dsp:cNvSpPr/>
      </dsp:nvSpPr>
      <dsp:spPr>
        <a:xfrm>
          <a:off x="0" y="1526122"/>
          <a:ext cx="382289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332ED-E14D-4A29-B3C4-36E4057422B0}">
      <dsp:nvSpPr>
        <dsp:cNvPr id="0" name=""/>
        <dsp:cNvSpPr/>
      </dsp:nvSpPr>
      <dsp:spPr>
        <a:xfrm>
          <a:off x="191144" y="1157122"/>
          <a:ext cx="267602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147" tIns="0" rIns="10114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27170" y="1193148"/>
        <a:ext cx="2603971" cy="665948"/>
      </dsp:txXfrm>
    </dsp:sp>
    <dsp:sp modelId="{C65E9C6A-AC19-4C61-9B3E-1D338800945B}">
      <dsp:nvSpPr>
        <dsp:cNvPr id="0" name=""/>
        <dsp:cNvSpPr/>
      </dsp:nvSpPr>
      <dsp:spPr>
        <a:xfrm>
          <a:off x="0" y="2660123"/>
          <a:ext cx="382289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1FBC0-0289-45CF-B150-5C3FB93E5607}">
      <dsp:nvSpPr>
        <dsp:cNvPr id="0" name=""/>
        <dsp:cNvSpPr/>
      </dsp:nvSpPr>
      <dsp:spPr>
        <a:xfrm>
          <a:off x="191144" y="2291123"/>
          <a:ext cx="267602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147" tIns="0" rIns="10114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27170" y="2327149"/>
        <a:ext cx="2603971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570F0-3283-4749-851D-9220604D1488}">
      <dsp:nvSpPr>
        <dsp:cNvPr id="0" name=""/>
        <dsp:cNvSpPr/>
      </dsp:nvSpPr>
      <dsp:spPr>
        <a:xfrm>
          <a:off x="1627025" y="1147227"/>
          <a:ext cx="1402166" cy="140216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1908923" y="1475678"/>
        <a:ext cx="838370" cy="720742"/>
      </dsp:txXfrm>
    </dsp:sp>
    <dsp:sp modelId="{A06A4C98-E11A-4E4B-977F-D87FA0FA1A61}">
      <dsp:nvSpPr>
        <dsp:cNvPr id="0" name=""/>
        <dsp:cNvSpPr/>
      </dsp:nvSpPr>
      <dsp:spPr>
        <a:xfrm>
          <a:off x="811219" y="815806"/>
          <a:ext cx="1019757" cy="101975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067946" y="1074085"/>
        <a:ext cx="506303" cy="503199"/>
      </dsp:txXfrm>
    </dsp:sp>
    <dsp:sp modelId="{91CFB480-A7AA-4A16-87E5-0AB5F1E152AD}">
      <dsp:nvSpPr>
        <dsp:cNvPr id="0" name=""/>
        <dsp:cNvSpPr/>
      </dsp:nvSpPr>
      <dsp:spPr>
        <a:xfrm rot="20700000">
          <a:off x="1410741" y="144546"/>
          <a:ext cx="999154" cy="99915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20700000">
        <a:off x="1629885" y="363690"/>
        <a:ext cx="560866" cy="560866"/>
      </dsp:txXfrm>
    </dsp:sp>
    <dsp:sp modelId="{747A385E-855C-4070-9FA5-CBFC6E0EB51C}">
      <dsp:nvSpPr>
        <dsp:cNvPr id="0" name=""/>
        <dsp:cNvSpPr/>
      </dsp:nvSpPr>
      <dsp:spPr>
        <a:xfrm>
          <a:off x="1502126" y="945177"/>
          <a:ext cx="1794773" cy="1794773"/>
        </a:xfrm>
        <a:prstGeom prst="circularArrow">
          <a:avLst>
            <a:gd name="adj1" fmla="val 4688"/>
            <a:gd name="adj2" fmla="val 299029"/>
            <a:gd name="adj3" fmla="val 2457261"/>
            <a:gd name="adj4" fmla="val 1599456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2C13F-1F96-403A-87DC-B57D97E728B4}">
      <dsp:nvSpPr>
        <dsp:cNvPr id="0" name=""/>
        <dsp:cNvSpPr/>
      </dsp:nvSpPr>
      <dsp:spPr>
        <a:xfrm>
          <a:off x="630622" y="597231"/>
          <a:ext cx="1304015" cy="13040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27576-94AC-4AAB-A277-DDAEF4CBE402}">
      <dsp:nvSpPr>
        <dsp:cNvPr id="0" name=""/>
        <dsp:cNvSpPr/>
      </dsp:nvSpPr>
      <dsp:spPr>
        <a:xfrm>
          <a:off x="1151273" y="-99515"/>
          <a:ext cx="1405990" cy="14059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8BD1-0E1D-46E2-875E-FA9F6395D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5E837-3D37-4BD4-B287-11D4EF296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C3CF8-D2F8-4768-8580-9C3D06CAC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7118B-3710-4E5C-B21A-A093EE374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E3E65-F3C9-4F35-A4C2-E9F31A88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9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74AE0-36F1-4852-9CD1-9EC93EE5B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B9701-53A8-4063-85F3-44A3F8ECD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E04B9-CE49-417E-ACCC-6E1F048A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5D106-5EC2-4707-812E-93841FBE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6EFBA-10ED-4BC5-9C4B-8B9F6F3E7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9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808B14-58AD-4615-A27A-795F4A29C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4BD26-03E2-4FAD-A5D9-8AE0EE60B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B7C77-2BB0-4F0E-BB0A-7990115A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B61C9-E05C-45C4-98FA-D5C025AB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FB74-2277-4E01-8B4D-06B98C8A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4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09A9-BFA0-4F56-B38F-3D457DF49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0E31-E422-4854-9EC0-BFDE123C7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DF5DA-5DE7-4EE3-B380-8B8455F0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54AF3-6DCC-46C0-AD36-C695BCAA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306C9-891C-4BDC-A28E-DAA057AA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3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B4CB2-93B2-4FBE-BEC0-1A280E318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ADEDF-FFAD-4E48-9A4F-C651CB1EC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209BE-C497-4AC1-895D-F5A830F9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00273-3F3D-4D3D-AFD6-529C9474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8EC49-0E66-4F51-BB0C-82BD92CF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8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578ED-271C-4295-8763-A2450D7E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B6C8F-6E12-4B50-9C79-B5103C26D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A943C-4697-41A4-B315-4F0F35C23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E5FD7-9B56-4084-92B2-4AD5EC49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84D2D-945F-41B1-8D84-D7D5E804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D2C28-4B1E-4836-BD11-61F3F52A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6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2DC4D-6976-4621-8A57-DF2C263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29EAF-35BA-4EAA-A3F5-9FD2A2338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82AA4-33BA-43D0-901C-9F88822C3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A1DA8-086A-4490-A44A-5693BEBC1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FAA29-FCCD-44BE-A44A-6A9293703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17678-8C29-4A4C-9CE0-2504E4B4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31BB6-3196-4C7B-A457-C7B90B02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0EEC03-A045-42C2-8293-C0145C90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7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3263-1EE7-4373-96E3-18F15C20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03FA9-E144-479F-9224-A06A9BC32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3B5DC-08F6-40EF-82A0-42815A7E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F5956-B482-4742-9892-F6F0995E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7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10E635-43BD-4370-BC5C-300BADE9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14065-B87F-4415-8490-8611F35A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3394E-613A-4747-A17E-511E57E71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559FD-C1EC-4F05-A1CB-67509324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33FF1-BCD2-414E-A296-FC4C8659C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A733B-7127-4710-9E11-EEA6F0D38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677D2-A0AC-428B-A320-29E52FDE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92538-CDF6-4C17-AF18-C70E9ED1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19EE9-E24C-4B84-95B6-1492E741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6975D-94A1-48BF-8C04-9A006787C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E12CC-4205-4A86-8960-E5D5BF0C4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44E9E-AAE7-42CA-A851-525E7D2D8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3D22C-316C-44C1-B824-A8A7AF41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F4EC3-E1BF-4F69-A568-03B7133A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133F0-EEC8-4F94-AAF9-7514D227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1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DE605-3C81-4F4A-80CF-22366FEC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F1A03-F928-423D-B43F-7C6364A92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4424E-B96F-4A87-9125-C99282DBF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E02E-47E9-420B-B136-E6B6CDCB3D5F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16FD3-D104-4367-869F-74E6E1390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28E7B-47C4-4EA5-8683-FE0F97027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F5033-875A-4866-95FB-AE7B453A7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8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85806-D70F-49BD-ACA1-A043EEA7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83912-CD4F-42E9-A47E-A1EFC68CE0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Problem/Question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3A8102-8A1E-41C9-B152-130ACD20BB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Hypothesis</a:t>
            </a:r>
          </a:p>
        </p:txBody>
      </p:sp>
    </p:spTree>
    <p:extLst>
      <p:ext uri="{BB962C8B-B14F-4D97-AF65-F5344CB8AC3E}">
        <p14:creationId xmlns:p14="http://schemas.microsoft.com/office/powerpoint/2010/main" val="417719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845B-1300-41D2-8D7F-AEEE5C831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Procedure &amp; Data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7E445E1-5E31-43DF-96F0-CDE3F9402F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756068"/>
              </p:ext>
            </p:extLst>
          </p:nvPr>
        </p:nvGraphicFramePr>
        <p:xfrm>
          <a:off x="838200" y="3125337"/>
          <a:ext cx="3720152" cy="305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AD5E33B-594C-4CB8-B0DE-61FF129E1A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2716058"/>
              </p:ext>
            </p:extLst>
          </p:nvPr>
        </p:nvGraphicFramePr>
        <p:xfrm>
          <a:off x="7941480" y="1468714"/>
          <a:ext cx="3822890" cy="3313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4091DCC-40F8-4417-98FF-5E0EAD8E09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7282498"/>
              </p:ext>
            </p:extLst>
          </p:nvPr>
        </p:nvGraphicFramePr>
        <p:xfrm>
          <a:off x="3860800" y="1690688"/>
          <a:ext cx="3508991" cy="2549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5BB492B-F978-433B-A645-EBD182D3CD5E}"/>
              </a:ext>
            </a:extLst>
          </p:cNvPr>
          <p:cNvSpPr txBox="1"/>
          <p:nvPr/>
        </p:nvSpPr>
        <p:spPr>
          <a:xfrm>
            <a:off x="5615295" y="5622878"/>
            <a:ext cx="559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can have Charts and lists and procedures on this page</a:t>
            </a:r>
          </a:p>
        </p:txBody>
      </p:sp>
    </p:spTree>
    <p:extLst>
      <p:ext uri="{BB962C8B-B14F-4D97-AF65-F5344CB8AC3E}">
        <p14:creationId xmlns:p14="http://schemas.microsoft.com/office/powerpoint/2010/main" val="194586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BA9A4-2B05-4A66-A7E2-EEFBA23CD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6FE5F-06C6-4D79-BD36-46BDE54040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3A924-3308-48A8-A91D-4F9FCF847A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79645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 </vt:lpstr>
      <vt:lpstr>Procedure &amp; Data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Wiberg, Tiffany (UTVA Teacher)</dc:creator>
  <cp:lastModifiedBy>Wiberg, Tiffany (UTVA Teacher)</cp:lastModifiedBy>
  <cp:revision>1</cp:revision>
  <dcterms:created xsi:type="dcterms:W3CDTF">2019-01-15T22:14:00Z</dcterms:created>
  <dcterms:modified xsi:type="dcterms:W3CDTF">2019-01-15T22:20:22Z</dcterms:modified>
</cp:coreProperties>
</file>