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4B238-296E-4576-9261-7A96F1ADF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B93477-9406-4EF4-A353-A04962FD3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F83D4-33DD-40B1-A49F-93FD00881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7CF4-6714-49DB-B6D7-694D8023242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4A998-FC18-4188-BD6E-7B00EB593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7AD69-4CEA-47CD-BE2F-67DE150AE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2F72-271D-4583-8991-752333C13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5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69275-27FB-4AB2-9484-FD62280F0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FAB23E-CF5E-4378-B99B-8CE2D39CD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F3AD4-74F9-4C60-9534-575311732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7CF4-6714-49DB-B6D7-694D8023242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A0204-442B-451D-9412-CB924A374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EE232-7F78-4918-B54D-5460641FD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2F72-271D-4583-8991-752333C13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5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9C29DC-0972-4ADE-933C-D46CEA706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6CF690-DBA8-455F-A645-64B495ED0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40E97-94EE-4771-B7C8-6024F5585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7CF4-6714-49DB-B6D7-694D8023242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69F1C-1886-4B02-8A7A-C88E907F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FD073-D990-4581-8F74-F6C5A92D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2F72-271D-4583-8991-752333C13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2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39257-2BE6-41C9-92B8-F5BA3316E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5A6AF-3C41-4E4B-AD69-D0C71671B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1B6C8-E7EE-4E5F-AFAD-D3D25C0EF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7CF4-6714-49DB-B6D7-694D8023242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2372-92B7-4B3A-A854-5FBC20A0A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479AA-7252-4ED5-A03B-2E67520A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2F72-271D-4583-8991-752333C13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9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1E20A-7A7C-4AA7-AD93-5D19F4B35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43543-AE86-4583-B098-8DE4C0054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C7F49-2DDB-4F77-879C-95A3BD5DB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7CF4-6714-49DB-B6D7-694D8023242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664A1-FB34-42C7-8564-03D26D612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04DB0-3CE8-4311-BA96-F9F2907CD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2F72-271D-4583-8991-752333C13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1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8B983-555E-4F97-B340-6113E8B02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9F4F4-252D-4BAE-B5BD-BF8429C42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C0CDF-18FA-4FAC-B6AF-7EDA39784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062A0-FF1E-4F0E-82ED-A856DAC9C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7CF4-6714-49DB-B6D7-694D8023242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D8930-6D14-4D5D-96E4-E7901F974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4154D-979C-49BF-BC6C-EEAD9C4CB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2F72-271D-4583-8991-752333C13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0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F7EAD-010B-4944-A989-637E7BAC7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2F87A-ED82-4AA0-A369-FF8872C23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F8E64-1AFF-4320-86C6-677D25A2D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709275-955F-4F85-B398-1EB185276B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D15BF2-4611-4FF8-A793-B588A6E705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912280-8E44-49F0-9961-2893652A7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7CF4-6714-49DB-B6D7-694D8023242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6910C4-EA5E-4FEB-98CA-86257C8FE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1ECFA9-DBED-456B-A8E1-AC0B1D697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2F72-271D-4583-8991-752333C13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4B52B-9E26-4FE8-925F-5308370F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0BA078-BC80-4346-8076-8FA0054F7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7CF4-6714-49DB-B6D7-694D8023242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935F-6629-4296-9B99-8B59913C5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27721-3478-466B-A131-FEF3A840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2F72-271D-4583-8991-752333C13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1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A895C-6F84-4037-BE73-83BB94CFF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7CF4-6714-49DB-B6D7-694D8023242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A23914-3EA3-483D-8660-2FE7CCDB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FFFD5-2512-4C83-9916-FCC961DAD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2F72-271D-4583-8991-752333C13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7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B926C-604D-4630-A863-8F5DEEAD4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E6967-B146-421C-8883-89CF3C4A1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2436A-2A3C-4DE8-AFE8-CE7DEF105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64595-1C4D-4D5B-8BE8-143B8D8C7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7CF4-6714-49DB-B6D7-694D8023242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F97B22-B612-424B-BD39-7EFB4510B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BFCFB-AB0E-42F1-A4F0-A8678FDF9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2F72-271D-4583-8991-752333C13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3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2085-DC5E-4F19-A7DA-581427025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ABC993-29DC-44B7-99A7-E8A00C2CE3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A31F52-48EB-45CA-B2DC-602FD5CA6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94A70-847E-4C55-8E4F-63B846496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7CF4-6714-49DB-B6D7-694D8023242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E7AA6-82E5-4DA8-8744-0AD3A1FE4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B7720-E353-4910-85AD-1A4705E1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2F72-271D-4583-8991-752333C13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3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FB5EB0-4E6C-4EED-A3DB-9A0CA83B6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B5FB0-B4B4-4BDB-B6F5-2CD4A8F1B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A255E-192F-467E-B2EF-8BC0B1979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B7CF4-6714-49DB-B6D7-694D8023242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4992B-F494-42B3-A655-D2A2141F2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87ED1-128D-443E-8B5A-BFE0919B3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42F72-271D-4583-8991-752333C13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7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4508B0-7448-44B5-8C82-4A49EA1D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F3524-DA58-4E97-8184-8603A8818CC5}"/>
              </a:ext>
            </a:extLst>
          </p:cNvPr>
          <p:cNvSpPr txBox="1"/>
          <p:nvPr/>
        </p:nvSpPr>
        <p:spPr>
          <a:xfrm>
            <a:off x="265043" y="556589"/>
            <a:ext cx="27432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Problem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3F1963-A0DD-4E1C-9AE7-AFE2DA9EF2AC}"/>
              </a:ext>
            </a:extLst>
          </p:cNvPr>
          <p:cNvSpPr txBox="1"/>
          <p:nvPr/>
        </p:nvSpPr>
        <p:spPr>
          <a:xfrm>
            <a:off x="265043" y="2908850"/>
            <a:ext cx="27432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Hypothesis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E0F9DC-D6E4-43DC-9A9E-C42080C4D293}"/>
              </a:ext>
            </a:extLst>
          </p:cNvPr>
          <p:cNvSpPr txBox="1"/>
          <p:nvPr/>
        </p:nvSpPr>
        <p:spPr>
          <a:xfrm>
            <a:off x="265043" y="5292546"/>
            <a:ext cx="27432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Materials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77E038-5023-4459-A907-5569F5C4A0D0}"/>
              </a:ext>
            </a:extLst>
          </p:cNvPr>
          <p:cNvSpPr txBox="1"/>
          <p:nvPr/>
        </p:nvSpPr>
        <p:spPr>
          <a:xfrm>
            <a:off x="3581400" y="1572251"/>
            <a:ext cx="5390322" cy="4801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Procedure and Data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486939-4EF8-4DBA-BF81-179ED9B4CCE8}"/>
              </a:ext>
            </a:extLst>
          </p:cNvPr>
          <p:cNvSpPr txBox="1"/>
          <p:nvPr/>
        </p:nvSpPr>
        <p:spPr>
          <a:xfrm>
            <a:off x="9296399" y="365125"/>
            <a:ext cx="27432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Results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582157-F52F-4B99-A05D-5D8FA58BE33C}"/>
              </a:ext>
            </a:extLst>
          </p:cNvPr>
          <p:cNvSpPr txBox="1"/>
          <p:nvPr/>
        </p:nvSpPr>
        <p:spPr>
          <a:xfrm>
            <a:off x="9311308" y="2908849"/>
            <a:ext cx="27432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Conclusion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761ABF-FEF1-4431-BF42-20931F677C31}"/>
              </a:ext>
            </a:extLst>
          </p:cNvPr>
          <p:cNvSpPr txBox="1"/>
          <p:nvPr/>
        </p:nvSpPr>
        <p:spPr>
          <a:xfrm>
            <a:off x="9296399" y="5292546"/>
            <a:ext cx="27432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Pictures or Future Considerations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84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Wiberg, Tiffany (UTVA Teacher)</dc:creator>
  <cp:lastModifiedBy>Wiberg, Tiffany (UTVA Teacher)</cp:lastModifiedBy>
  <cp:revision>2</cp:revision>
  <dcterms:created xsi:type="dcterms:W3CDTF">2019-01-15T22:04:01Z</dcterms:created>
  <dcterms:modified xsi:type="dcterms:W3CDTF">2019-01-15T22:13:10Z</dcterms:modified>
</cp:coreProperties>
</file>