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562F8-5832-4721-9221-64B8E3E4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36BA3-3268-4A5B-8549-CADCFA3BD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4D1A7-8083-44D6-8C52-6FE03BB9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33146-6B4E-44B9-AE7E-5EDCD052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5B5BB-AA30-47D3-9723-A91EC22A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7D19-2C35-4872-853C-B82080DA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BE77-8BB5-44F6-8C15-C23187F1B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3C2B9-2CF7-418B-B2D0-6A8DBD1C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ACA12-59AC-4C05-A0CC-70F2C34B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4DF4B-6094-4BA9-BE89-071C7765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5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75BCB-42DF-4C70-AC41-B40D9C6DE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DC954-CEAE-4EE1-BC14-319C2913D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8459-1D8B-4067-8ADA-7206B91B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A7296-70F5-4BDF-AC25-C2A0DF7C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3A525-1D05-4EEE-86D7-729D62B3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7AAF2-2D7F-4F63-812F-73280C6C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511C7-46A1-4D4F-829B-A0C3E5F11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40E53-E561-47FD-896E-7FA1A829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02F61-6642-42E8-BF0D-D9241F6B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21B7-20EB-4B6E-B55C-376DEE59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0EFE-1497-41CF-A1D9-0B8BA8E5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46BAF-3536-4102-B595-896C192EB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EE159-3D50-4DD8-9F37-9F50F747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117B-9F52-4D1D-9531-3EA64A9F6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8C154-686E-474E-86D9-C00363C2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DAF5-CC3A-4095-8B95-83D11D61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58E5-7356-430E-B0EF-E7763FDE3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9EA9-A5A9-41AD-A7EA-DD209FB8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83FA-A4B1-4264-B1FA-D2142E8E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6B5E9-3983-4845-969E-DDC7B11B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B890-4EF6-486C-896E-1124EB7A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5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BEF46-2778-4944-8279-CBE6D5F2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010F6-7642-46C9-ABB5-46FEBD231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DD6DC-0D74-440C-8AE4-DE5AD5876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69E41-9815-461D-A711-A6F82DBF2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A93F3-BAE8-40D5-A43A-6A3A0227C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29A2E-7957-4376-8FC9-155C7141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0DD7D-3592-4C8B-96C3-236068BF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D4386-4135-4ED5-82C2-7C36941E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3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3490-759D-49DA-91C9-254BA4194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A1BFA-F0BE-4951-A18C-9F1E4DA6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F5F97-FB33-43B3-972B-CECD1E9E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95EA9-0474-478E-8451-8461D754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4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C3DDC-7B16-42F9-A4A0-15665325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948E8-397A-4775-AFBB-0182B9B2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DEAB9-C25A-447F-B694-8ACD33DC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5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7C45-E055-4B04-B215-819B8E761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24F4E-B0C8-4476-B532-A29CC9443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63D14-8CC9-45A7-BC60-EADA79EC2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A5E5-2900-4A5A-9E14-87B63A51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07336-0F22-45A9-9B6F-08F850F7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BC949-D8F3-4C82-853B-83070922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8A80-EFDB-4F66-958E-01132189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03201-3F92-48B7-8A39-B7AFDA0D7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92ED5-B937-4988-838C-BA42F57FD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001AE-8673-439D-A7A1-B177940F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14DFF-430C-4951-A10C-0C4D1505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78E07-7DEC-4E75-AE3E-0182FB56E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C00EA-AADB-4A76-9D3C-0866818B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F852-DA3F-4754-A598-0FFA3BEFA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59BD-4E43-409A-B2D4-830C6002E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9B72-221D-41CD-9F0E-F61DB60514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AFE71-192A-4AE5-AF18-9D4E320E3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8915-B7A0-4059-BEC1-975C9D294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00B9-1771-4AA8-AA61-355272E9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508B0-7448-44B5-8C82-4A49EA1D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F3524-DA58-4E97-8184-8603A8818CC5}"/>
              </a:ext>
            </a:extLst>
          </p:cNvPr>
          <p:cNvSpPr txBox="1"/>
          <p:nvPr/>
        </p:nvSpPr>
        <p:spPr>
          <a:xfrm>
            <a:off x="265043" y="556589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Scientific Principles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F1963-A0DD-4E1C-9AE7-AFE2DA9EF2AC}"/>
              </a:ext>
            </a:extLst>
          </p:cNvPr>
          <p:cNvSpPr txBox="1"/>
          <p:nvPr/>
        </p:nvSpPr>
        <p:spPr>
          <a:xfrm>
            <a:off x="265043" y="2908850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Data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0F9DC-D6E4-43DC-9A9E-C42080C4D293}"/>
              </a:ext>
            </a:extLst>
          </p:cNvPr>
          <p:cNvSpPr txBox="1"/>
          <p:nvPr/>
        </p:nvSpPr>
        <p:spPr>
          <a:xfrm>
            <a:off x="265043" y="5292546"/>
            <a:ext cx="2743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Materials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7E038-5023-4459-A907-5569F5C4A0D0}"/>
              </a:ext>
            </a:extLst>
          </p:cNvPr>
          <p:cNvSpPr txBox="1"/>
          <p:nvPr/>
        </p:nvSpPr>
        <p:spPr>
          <a:xfrm>
            <a:off x="3581400" y="1572251"/>
            <a:ext cx="5390322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Procedure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486939-4EF8-4DBA-BF81-179ED9B4CCE8}"/>
              </a:ext>
            </a:extLst>
          </p:cNvPr>
          <p:cNvSpPr txBox="1"/>
          <p:nvPr/>
        </p:nvSpPr>
        <p:spPr>
          <a:xfrm>
            <a:off x="9296399" y="365125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Sources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82157-F52F-4B99-A05D-5D8FA58BE33C}"/>
              </a:ext>
            </a:extLst>
          </p:cNvPr>
          <p:cNvSpPr txBox="1"/>
          <p:nvPr/>
        </p:nvSpPr>
        <p:spPr>
          <a:xfrm>
            <a:off x="9311308" y="2908849"/>
            <a:ext cx="27432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Conclusion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61ABF-FEF1-4431-BF42-20931F677C31}"/>
              </a:ext>
            </a:extLst>
          </p:cNvPr>
          <p:cNvSpPr txBox="1"/>
          <p:nvPr/>
        </p:nvSpPr>
        <p:spPr>
          <a:xfrm>
            <a:off x="9296399" y="5292546"/>
            <a:ext cx="2743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Pictures or Future Considerations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4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Wiberg, Tiffany (UTVA Teacher)</dc:creator>
  <cp:lastModifiedBy>Wiberg, Tiffany (UTVA Teacher)</cp:lastModifiedBy>
  <cp:revision>1</cp:revision>
  <dcterms:created xsi:type="dcterms:W3CDTF">2019-01-15T22:24:18Z</dcterms:created>
  <dcterms:modified xsi:type="dcterms:W3CDTF">2019-01-15T22:24:41Z</dcterms:modified>
</cp:coreProperties>
</file>